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E52B-33DD-46D5-8F7E-2D41E901536B}" type="datetimeFigureOut">
              <a:rPr lang="pl-PL" smtClean="0"/>
              <a:pPr/>
              <a:t>2017-03-02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F4C353-662B-4D14-9ADD-3225EE1D06F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E52B-33DD-46D5-8F7E-2D41E901536B}" type="datetimeFigureOut">
              <a:rPr lang="pl-PL" smtClean="0"/>
              <a:pPr/>
              <a:t>2017-03-02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C353-662B-4D14-9ADD-3225EE1D06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E52B-33DD-46D5-8F7E-2D41E901536B}" type="datetimeFigureOut">
              <a:rPr lang="pl-PL" smtClean="0"/>
              <a:pPr/>
              <a:t>2017-03-02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C353-662B-4D14-9ADD-3225EE1D06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12E52B-33DD-46D5-8F7E-2D41E901536B}" type="datetimeFigureOut">
              <a:rPr lang="pl-PL" smtClean="0"/>
              <a:pPr/>
              <a:t>2017-03-02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CF4C353-662B-4D14-9ADD-3225EE1D06F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E52B-33DD-46D5-8F7E-2D41E901536B}" type="datetimeFigureOut">
              <a:rPr lang="pl-PL" smtClean="0"/>
              <a:pPr/>
              <a:t>2017-03-02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C353-662B-4D14-9ADD-3225EE1D06F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E52B-33DD-46D5-8F7E-2D41E901536B}" type="datetimeFigureOut">
              <a:rPr lang="pl-PL" smtClean="0"/>
              <a:pPr/>
              <a:t>2017-03-02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C353-662B-4D14-9ADD-3225EE1D06F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C353-662B-4D14-9ADD-3225EE1D06F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E52B-33DD-46D5-8F7E-2D41E901536B}" type="datetimeFigureOut">
              <a:rPr lang="pl-PL" smtClean="0"/>
              <a:pPr/>
              <a:t>2017-03-02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E52B-33DD-46D5-8F7E-2D41E901536B}" type="datetimeFigureOut">
              <a:rPr lang="pl-PL" smtClean="0"/>
              <a:pPr/>
              <a:t>2017-03-02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C353-662B-4D14-9ADD-3225EE1D06F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E52B-33DD-46D5-8F7E-2D41E901536B}" type="datetimeFigureOut">
              <a:rPr lang="pl-PL" smtClean="0"/>
              <a:pPr/>
              <a:t>2017-03-02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C353-662B-4D14-9ADD-3225EE1D06F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12E52B-33DD-46D5-8F7E-2D41E901536B}" type="datetimeFigureOut">
              <a:rPr lang="pl-PL" smtClean="0"/>
              <a:pPr/>
              <a:t>2017-03-02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F4C353-662B-4D14-9ADD-3225EE1D06F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E52B-33DD-46D5-8F7E-2D41E901536B}" type="datetimeFigureOut">
              <a:rPr lang="pl-PL" smtClean="0"/>
              <a:pPr/>
              <a:t>2017-03-02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F4C353-662B-4D14-9ADD-3225EE1D06F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A12E52B-33DD-46D5-8F7E-2D41E901536B}" type="datetimeFigureOut">
              <a:rPr lang="pl-PL" smtClean="0"/>
              <a:pPr/>
              <a:t>2017-03-02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CF4C353-662B-4D14-9ADD-3225EE1D06F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20880" cy="1512168"/>
          </a:xfrm>
        </p:spPr>
        <p:txBody>
          <a:bodyPr/>
          <a:lstStyle/>
          <a:p>
            <a:r>
              <a:rPr lang="pl-PL" sz="8000" dirty="0" smtClean="0">
                <a:solidFill>
                  <a:srgbClr val="FF0000"/>
                </a:solidFill>
              </a:rPr>
              <a:t>Żołnierze wyklęci</a:t>
            </a:r>
            <a:endParaRPr lang="pl-PL" sz="8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Domek\Desktop\20140301_wykleci_ban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140968"/>
            <a:ext cx="7560840" cy="3096344"/>
          </a:xfrm>
          <a:prstGeom prst="rect">
            <a:avLst/>
          </a:prstGeom>
          <a:noFill/>
        </p:spPr>
      </p:pic>
      <p:pic>
        <p:nvPicPr>
          <p:cNvPr id="3" name="Bez tytułu_000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4" name="Bez tytułu_000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60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  </a:t>
            </a:r>
            <a:r>
              <a:rPr lang="pl-PL" dirty="0" smtClean="0">
                <a:solidFill>
                  <a:srgbClr val="FF0000"/>
                </a:solidFill>
              </a:rPr>
              <a:t>Wyrok śmierci ,,Inki”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Domek\Desktop\konkurs Żołnierze wyklęci\Protokół wykonania wyroku śmierci na Danucie Siedzikównej Ince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12776"/>
            <a:ext cx="3528392" cy="508390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51520" y="836712"/>
            <a:ext cx="889248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/>
              <a:t> </a:t>
            </a:r>
            <a:r>
              <a:rPr lang="pl-PL" dirty="0" smtClean="0"/>
              <a:t>                                               Po wojnie nie było jednolitych                      </a:t>
            </a:r>
          </a:p>
          <a:p>
            <a:pPr>
              <a:buNone/>
            </a:pPr>
            <a:r>
              <a:rPr lang="pl-PL" dirty="0" smtClean="0"/>
              <a:t>                                               przepisów mówiących o tym, co </a:t>
            </a:r>
          </a:p>
          <a:p>
            <a:pPr>
              <a:buNone/>
            </a:pPr>
            <a:r>
              <a:rPr lang="pl-PL" dirty="0" smtClean="0"/>
              <a:t>                                               należy robić z ciałami więźniów </a:t>
            </a:r>
          </a:p>
          <a:p>
            <a:pPr>
              <a:buNone/>
            </a:pPr>
            <a:r>
              <a:rPr lang="pl-PL" dirty="0" smtClean="0"/>
              <a:t>                                               straconych w egzekucji. Z reguły </a:t>
            </a:r>
          </a:p>
          <a:p>
            <a:pPr>
              <a:buNone/>
            </a:pPr>
            <a:r>
              <a:rPr lang="pl-PL" dirty="0" smtClean="0"/>
              <a:t>                                              nie informowano rodzin o śmierci</a:t>
            </a:r>
          </a:p>
          <a:p>
            <a:pPr>
              <a:buNone/>
            </a:pPr>
            <a:r>
              <a:rPr lang="pl-PL" dirty="0" smtClean="0"/>
              <a:t> </a:t>
            </a:r>
            <a:r>
              <a:rPr lang="pl-PL" dirty="0" smtClean="0">
                <a:solidFill>
                  <a:srgbClr val="002060"/>
                </a:solidFill>
              </a:rPr>
              <a:t>,,INKA’’ i ,,ZAGOŃCZYK’’ </a:t>
            </a:r>
            <a:r>
              <a:rPr lang="pl-PL" dirty="0" smtClean="0"/>
              <a:t>i nie wydawano im ciał. Czasami 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                                              </a:t>
            </a:r>
            <a:r>
              <a:rPr lang="pl-PL" dirty="0" smtClean="0"/>
              <a:t>pochówki te wpisywano do księgi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                                              </a:t>
            </a:r>
            <a:r>
              <a:rPr lang="pl-PL" dirty="0" smtClean="0"/>
              <a:t>cmentarnej. Po upływie jakiegoś </a:t>
            </a:r>
          </a:p>
          <a:p>
            <a:pPr>
              <a:buNone/>
            </a:pPr>
            <a:r>
              <a:rPr lang="pl-PL" dirty="0" smtClean="0"/>
              <a:t>                                              czasu na ich grobach dokonywano</a:t>
            </a:r>
          </a:p>
          <a:p>
            <a:pPr>
              <a:buNone/>
            </a:pPr>
            <a:r>
              <a:rPr lang="pl-PL" dirty="0" smtClean="0"/>
              <a:t>                                              nowych pochówków. </a:t>
            </a:r>
          </a:p>
          <a:p>
            <a:pPr>
              <a:buNone/>
            </a:pPr>
            <a:r>
              <a:rPr lang="pl-PL" dirty="0" smtClean="0"/>
              <a:t>                                                 Z tego powodu nie mają oni do 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             ,,LALUŚ’’                  </a:t>
            </a:r>
            <a:r>
              <a:rPr lang="pl-PL" dirty="0" smtClean="0"/>
              <a:t>tej pory swoich grobów.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79296" cy="75632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Groby pomordowanych bardzo nieliczne: 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Domek\Desktop\konkurs Żołnierze wyklęci\pomniki i groby\240px-Jozef_Franczak_gra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645024"/>
            <a:ext cx="3528392" cy="2304256"/>
          </a:xfrm>
          <a:prstGeom prst="rect">
            <a:avLst/>
          </a:prstGeom>
          <a:noFill/>
        </p:spPr>
      </p:pic>
      <p:pic>
        <p:nvPicPr>
          <p:cNvPr id="1027" name="Picture 3" descr="C:\Users\Domek\Desktop\konkurs Żołnierze wyklęci\pomniki i groby\Symboliczne groby Inki i ppor. Zagończyka na cmentarzu garnizonowym przy ul. Giełguda w Gdańsku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3522972" cy="2376264"/>
          </a:xfrm>
          <a:prstGeom prst="rect">
            <a:avLst/>
          </a:prstGeom>
          <a:noFill/>
        </p:spPr>
      </p:pic>
    </p:spTree>
  </p:cSld>
  <p:clrMapOvr>
    <a:masterClrMapping/>
  </p:clrMapOvr>
  <p:transition advTm="12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558924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                                               </a:t>
            </a:r>
          </a:p>
          <a:p>
            <a:pPr>
              <a:buNone/>
            </a:pPr>
            <a:r>
              <a:rPr lang="pl-PL" dirty="0" smtClean="0"/>
              <a:t>                                                       </a:t>
            </a:r>
            <a:r>
              <a:rPr lang="pl-PL" dirty="0" smtClean="0">
                <a:solidFill>
                  <a:srgbClr val="002060"/>
                </a:solidFill>
              </a:rPr>
              <a:t>Pomnik w hołdzie ''Ince'' przy   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                                                       ul. Armii Krajowej w Sopocie 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                                                        w parku jej imienia. </a:t>
            </a:r>
          </a:p>
          <a:p>
            <a:pPr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Mural poświęcony pamięci Danuty</a:t>
            </a:r>
          </a:p>
          <a:p>
            <a:pPr>
              <a:buNone/>
            </a:pPr>
            <a:r>
              <a:rPr lang="pl-PL" dirty="0" err="1" smtClean="0">
                <a:solidFill>
                  <a:srgbClr val="002060"/>
                </a:solidFill>
              </a:rPr>
              <a:t>Sidzikówny</a:t>
            </a:r>
            <a:r>
              <a:rPr lang="pl-PL" dirty="0" smtClean="0">
                <a:solidFill>
                  <a:srgbClr val="002060"/>
                </a:solidFill>
              </a:rPr>
              <a:t>. 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Ku chwale Żołnierzy Wyklętych Do Końca Nieugiętych: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Domek\Desktop\konkurs Żołnierze wyklęci\pomniki i groby\Pomnik w hołdzie ''Ince'' przy ul. Armii Krajowej w Sopocie w parku jej imie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4176464" cy="2592287"/>
          </a:xfrm>
          <a:prstGeom prst="rect">
            <a:avLst/>
          </a:prstGeom>
          <a:noFill/>
        </p:spPr>
      </p:pic>
      <p:pic>
        <p:nvPicPr>
          <p:cNvPr id="2051" name="Picture 3" descr="C:\Users\Domek\Desktop\konkurs Żołnierze wyklęci\pomniki i groby\niezlomn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284984"/>
            <a:ext cx="3706391" cy="1944216"/>
          </a:xfrm>
          <a:prstGeom prst="rect">
            <a:avLst/>
          </a:prstGeom>
          <a:noFill/>
        </p:spPr>
      </p:pic>
      <p:pic>
        <p:nvPicPr>
          <p:cNvPr id="2052" name="Picture 4" descr="C:\Users\Domek\Desktop\konkurs Żołnierze wyklęci\P81906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653136"/>
            <a:ext cx="3240360" cy="2088232"/>
          </a:xfrm>
          <a:prstGeom prst="rect">
            <a:avLst/>
          </a:prstGeom>
          <a:noFill/>
        </p:spPr>
      </p:pic>
    </p:spTree>
  </p:cSld>
  <p:clrMapOvr>
    <a:masterClrMapping/>
  </p:clrMapOvr>
  <p:transition advTm="9000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0"/>
            <a:ext cx="9144000" cy="6741368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                             </a:t>
            </a:r>
          </a:p>
          <a:p>
            <a:pPr>
              <a:buNone/>
            </a:pPr>
            <a:r>
              <a:rPr lang="pl-PL" dirty="0" smtClean="0"/>
              <a:t>                                 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                               </a:t>
            </a:r>
          </a:p>
          <a:p>
            <a:pPr>
              <a:buNone/>
            </a:pPr>
            <a:r>
              <a:rPr lang="pl-PL" dirty="0" smtClean="0"/>
              <a:t>  </a:t>
            </a:r>
            <a:r>
              <a:rPr lang="pl-PL" dirty="0" smtClean="0">
                <a:solidFill>
                  <a:srgbClr val="002060"/>
                </a:solidFill>
              </a:rPr>
              <a:t>Zakopane pomnik    </a:t>
            </a:r>
            <a:r>
              <a:rPr lang="pl-PL" dirty="0" err="1" smtClean="0">
                <a:solidFill>
                  <a:srgbClr val="002060"/>
                </a:solidFill>
              </a:rPr>
              <a:t>Pomnik</a:t>
            </a:r>
            <a:r>
              <a:rPr lang="pl-PL" dirty="0" smtClean="0">
                <a:solidFill>
                  <a:srgbClr val="002060"/>
                </a:solidFill>
              </a:rPr>
              <a:t> w Lublinie    Pomnik ,,Żołnierzy 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    J. Kurasia ps.          ,,Bohaterskim               Wyklętych’’ w  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  ,,Orzeł’’ ,,Ogień’’        Żołnierzom                Rzeszowie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                                    </a:t>
            </a:r>
            <a:r>
              <a:rPr lang="pl-PL" dirty="0" err="1" smtClean="0">
                <a:solidFill>
                  <a:srgbClr val="002060"/>
                </a:solidFill>
              </a:rPr>
              <a:t>ZWZ-AK-WiN</a:t>
            </a:r>
            <a:r>
              <a:rPr lang="pl-PL" dirty="0" smtClean="0">
                <a:solidFill>
                  <a:srgbClr val="002060"/>
                </a:solidFill>
              </a:rPr>
              <a:t>’’                             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                                  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                                  Tablica upamiętniająca atak na PUBP 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                                   w Miechowie </a:t>
            </a:r>
          </a:p>
        </p:txBody>
      </p:sp>
      <p:pic>
        <p:nvPicPr>
          <p:cNvPr id="3074" name="Picture 2" descr="C:\Users\Domek\Desktop\konkurs Żołnierze wyklęci\pomniki i groby\Zakopane pomnik J. Kurasia Orzeł'' ,,Ogień''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376264" cy="2952328"/>
          </a:xfrm>
          <a:prstGeom prst="rect">
            <a:avLst/>
          </a:prstGeom>
          <a:noFill/>
        </p:spPr>
      </p:pic>
      <p:pic>
        <p:nvPicPr>
          <p:cNvPr id="3075" name="Picture 3" descr="C:\Users\Domek\Desktop\konkurs Żołnierze wyklęci\pomniki i groby\Pomnik ''Bohaterskim żołnierzom ZWZ-AK-WiN'' w Lubli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04664"/>
            <a:ext cx="2095500" cy="2733675"/>
          </a:xfrm>
          <a:prstGeom prst="rect">
            <a:avLst/>
          </a:prstGeom>
          <a:noFill/>
        </p:spPr>
      </p:pic>
      <p:pic>
        <p:nvPicPr>
          <p:cNvPr id="3077" name="Picture 5" descr="C:\Users\Domek\Desktop\konkurs Żołnierze wyklęci\pomniki i groby\Ponmik Żołnierzy Wyklętych w Rzeszow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548680"/>
            <a:ext cx="2530824" cy="2160240"/>
          </a:xfrm>
          <a:prstGeom prst="rect">
            <a:avLst/>
          </a:prstGeom>
          <a:noFill/>
        </p:spPr>
      </p:pic>
      <p:pic>
        <p:nvPicPr>
          <p:cNvPr id="11" name="Picture 3" descr="C:\Users\Domek\Desktop\konkurs Żołnierze wyklęci\pomniki i groby\800px-Tablica_-_atak_na_PUBP_w_Miechow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013176"/>
            <a:ext cx="2448272" cy="158417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      Węzeł w </a:t>
            </a:r>
            <a:r>
              <a:rPr lang="pl-PL" dirty="0" err="1" smtClean="0">
                <a:solidFill>
                  <a:srgbClr val="002060"/>
                </a:solidFill>
              </a:rPr>
              <a:t>Choloni</a:t>
            </a:r>
            <a:r>
              <a:rPr lang="pl-PL" dirty="0" smtClean="0">
                <a:solidFill>
                  <a:srgbClr val="002060"/>
                </a:solidFill>
              </a:rPr>
              <a:t>,                            Rondo w Prabutach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       dzielnicy Gdyni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      Ulica w Warszawie                         Skwer w Elblągu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  <p:pic>
        <p:nvPicPr>
          <p:cNvPr id="4098" name="Picture 2" descr="C:\Users\Domek\Desktop\konkurs Żołnierze wyklęci\pomniki i groby\Węzeł Imienia Żołnierzy_Wyklętych w Choloni, dzielnicy Gdy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2938016" cy="2160240"/>
          </a:xfrm>
          <a:prstGeom prst="rect">
            <a:avLst/>
          </a:prstGeom>
          <a:noFill/>
        </p:spPr>
      </p:pic>
      <p:pic>
        <p:nvPicPr>
          <p:cNvPr id="4100" name="Picture 4" descr="C:\Users\Domek\Desktop\konkurs Żołnierze wyklęci\pomniki i groby\Elblą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789040"/>
            <a:ext cx="2901545" cy="2009320"/>
          </a:xfrm>
          <a:prstGeom prst="rect">
            <a:avLst/>
          </a:prstGeom>
          <a:noFill/>
        </p:spPr>
      </p:pic>
      <p:pic>
        <p:nvPicPr>
          <p:cNvPr id="4101" name="Picture 5" descr="C:\Users\Domek\Desktop\konkurs Żołnierze wyklęci\pomniki i groby\Prabu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4664"/>
            <a:ext cx="3109650" cy="2088232"/>
          </a:xfrm>
          <a:prstGeom prst="rect">
            <a:avLst/>
          </a:prstGeom>
          <a:noFill/>
        </p:spPr>
      </p:pic>
      <p:pic>
        <p:nvPicPr>
          <p:cNvPr id="4103" name="Picture 7" descr="C:\Users\Domek\Desktop\konkurs Żołnierze wyklęci\pomniki i groby\Warszaw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789302"/>
            <a:ext cx="2835399" cy="188682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Wykonał: </a:t>
            </a:r>
            <a:r>
              <a:rPr lang="pl-PL" dirty="0" smtClean="0">
                <a:solidFill>
                  <a:srgbClr val="002060"/>
                </a:solidFill>
              </a:rPr>
              <a:t>Szymon </a:t>
            </a:r>
            <a:r>
              <a:rPr lang="pl-PL" dirty="0" err="1" smtClean="0">
                <a:solidFill>
                  <a:srgbClr val="002060"/>
                </a:solidFill>
              </a:rPr>
              <a:t>Kaciński</a:t>
            </a:r>
            <a:r>
              <a:rPr lang="pl-PL" smtClean="0"/>
              <a:t>  kl.V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Szkoła Podstawowa im. Partyzantów</a:t>
            </a:r>
          </a:p>
          <a:p>
            <a:pPr>
              <a:buNone/>
            </a:pPr>
            <a:r>
              <a:rPr lang="pl-PL" dirty="0" smtClean="0"/>
              <a:t>Ziemi Miechowskiej w Janowicach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7" name="Picture 5" descr="C:\Users\Domek\Desktop\Bez tytuł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789040"/>
            <a:ext cx="2016224" cy="2016224"/>
          </a:xfrm>
          <a:prstGeom prst="rect">
            <a:avLst/>
          </a:prstGeom>
          <a:noFill/>
        </p:spPr>
      </p:pic>
      <p:pic>
        <p:nvPicPr>
          <p:cNvPr id="3079" name="Picture 7" descr="C:\Users\Domek\Desktop\Bez tytuł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32656"/>
            <a:ext cx="4176464" cy="307102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C:\Users\Domek\Desktop\konkurs Żołnierze wyklęci\ustawa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079" y="620688"/>
            <a:ext cx="8193377" cy="5472607"/>
          </a:xfrm>
          <a:prstGeom prst="rect">
            <a:avLst/>
          </a:prstGeom>
          <a:noFill/>
        </p:spPr>
      </p:pic>
    </p:spTree>
  </p:cSld>
  <p:clrMapOvr>
    <a:masterClrMapping/>
  </p:clrMapOvr>
  <p:transition advTm="6000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4176464"/>
          </a:xfrm>
        </p:spPr>
        <p:txBody>
          <a:bodyPr/>
          <a:lstStyle/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3528" y="4869160"/>
            <a:ext cx="8363272" cy="1584176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Dziś pamięć o nich powraca, a było ich wielu, między innymi: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Domek\Desktop\konkurs Żołnierze wyklęci\aeiX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920880" cy="3642717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5040560"/>
          </a:xfrm>
        </p:spPr>
        <p:txBody>
          <a:bodyPr>
            <a:normAutofit lnSpcReduction="10000"/>
          </a:bodyPr>
          <a:lstStyle/>
          <a:p>
            <a:endParaRPr lang="pl-PL" dirty="0" smtClean="0"/>
          </a:p>
          <a:p>
            <a:pPr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Danuta Siedzikowna            August Emil Fieldorf                Józef Franczak  </a:t>
            </a:r>
          </a:p>
          <a:p>
            <a:pPr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ps. Inka                                  ps. Nil                                        ps. Lalek</a:t>
            </a:r>
          </a:p>
          <a:p>
            <a:pPr>
              <a:buNone/>
            </a:pPr>
            <a:endParaRPr lang="pl-PL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 Władysław Liniar   Witold Pilecki      Henryk Flame       Łukasz Ciepliński</a:t>
            </a:r>
          </a:p>
          <a:p>
            <a:pPr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ps. Mścisław             ps. Witold            ps. Grot                  ps. Pług</a:t>
            </a:r>
          </a:p>
          <a:p>
            <a:pPr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                                      </a:t>
            </a:r>
          </a:p>
          <a:p>
            <a:pPr>
              <a:buNone/>
            </a:pP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3" name="Picture 3" descr="C:\Users\Domek\Desktop\konkurs Żołnierze wyklęci\najbardziej znani\Danuta-Siedzikówna-ps-Inka(1928-4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1512168" cy="1800199"/>
          </a:xfrm>
          <a:prstGeom prst="rect">
            <a:avLst/>
          </a:prstGeom>
          <a:noFill/>
        </p:spPr>
      </p:pic>
      <p:pic>
        <p:nvPicPr>
          <p:cNvPr id="5124" name="Picture 4" descr="C:\Users\Domek\Desktop\konkurs Żołnierze wyklęci\najbardziej znani\August Emil_Fieldorf ps N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9884" y="277623"/>
            <a:ext cx="2364244" cy="1639209"/>
          </a:xfrm>
          <a:prstGeom prst="rect">
            <a:avLst/>
          </a:prstGeom>
          <a:noFill/>
        </p:spPr>
      </p:pic>
      <p:pic>
        <p:nvPicPr>
          <p:cNvPr id="1026" name="Picture 2" descr="C:\Users\Domek\Desktop\konkurs Żołnierze wyklęci\najbardziej znani\Jozef-Franczak-ps-Lalek(1918-6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60648"/>
            <a:ext cx="1440160" cy="1714526"/>
          </a:xfrm>
          <a:prstGeom prst="rect">
            <a:avLst/>
          </a:prstGeom>
          <a:noFill/>
        </p:spPr>
      </p:pic>
      <p:pic>
        <p:nvPicPr>
          <p:cNvPr id="1027" name="Picture 3" descr="C:\Users\Domek\Desktop\konkurs Żołnierze wyklęci\najbardziej znani\Władysław_Liniarski ps Mścisła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501008"/>
            <a:ext cx="1296144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Domek\Desktop\konkurs Żołnierze wyklęci\najbardziej znani\Witold_Pilecki ps Witol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3429000"/>
            <a:ext cx="1296144" cy="1628800"/>
          </a:xfrm>
          <a:prstGeom prst="rect">
            <a:avLst/>
          </a:prstGeom>
          <a:noFill/>
        </p:spPr>
      </p:pic>
      <p:pic>
        <p:nvPicPr>
          <p:cNvPr id="5" name="Picture 3" descr="C:\Users\Domek\Desktop\konkurs Żołnierze wyklęci\najbardziej znani\Henryk Flame ps Grot, Barte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032" y="3429000"/>
            <a:ext cx="1441120" cy="1728192"/>
          </a:xfrm>
          <a:prstGeom prst="rect">
            <a:avLst/>
          </a:prstGeom>
          <a:noFill/>
        </p:spPr>
      </p:pic>
      <p:pic>
        <p:nvPicPr>
          <p:cNvPr id="1028" name="Picture 4" descr="C:\Users\Domek\Desktop\konkurs Żołnierze wyklęci\najbardziej znani\Łukasz-Ciepliński ps Pług(1913-5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3356992"/>
            <a:ext cx="1788772" cy="1800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07504" y="188640"/>
            <a:ext cx="9036496" cy="6480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                                                                                                          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sz="2000" dirty="0" smtClean="0"/>
              <a:t>                             </a:t>
            </a:r>
            <a:r>
              <a:rPr lang="pl-PL" sz="2000" dirty="0" smtClean="0">
                <a:solidFill>
                  <a:srgbClr val="002060"/>
                </a:solidFill>
              </a:rPr>
              <a:t>Hieronim Dekutowski ps. Zapora (po lewej)</a:t>
            </a:r>
          </a:p>
          <a:p>
            <a:pPr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                              Zdzisław Broński ps. Uskok(po prawej)</a:t>
            </a:r>
          </a:p>
          <a:p>
            <a:pPr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Zygmunt Szendzielarz                                                                  Antoni Żubryt</a:t>
            </a:r>
          </a:p>
          <a:p>
            <a:pPr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ps. Łupaszka                                                                                  ps. Zuch</a:t>
            </a:r>
          </a:p>
          <a:p>
            <a:pPr>
              <a:buNone/>
            </a:pPr>
            <a:endParaRPr lang="pl-PL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Anatol Radziwonik       Jan Tabortowski         Józef Kuraś           Marian Bernaciak              </a:t>
            </a:r>
          </a:p>
          <a:p>
            <a:pPr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ps. Olech                        ps. Bruzda                  ps. Ogień               ps. Orlik</a:t>
            </a:r>
          </a:p>
        </p:txBody>
      </p:sp>
      <p:pic>
        <p:nvPicPr>
          <p:cNvPr id="7170" name="Picture 2" descr="C:\Users\Domek\Desktop\konkurs Żołnierze wyklęci\najbardziej znani\,Zygmunt-Szendzielarz-ps-Łupaszka(1910-5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1619672" cy="2108948"/>
          </a:xfrm>
          <a:prstGeom prst="rect">
            <a:avLst/>
          </a:prstGeom>
          <a:noFill/>
        </p:spPr>
      </p:pic>
      <p:pic>
        <p:nvPicPr>
          <p:cNvPr id="7171" name="Picture 3" descr="C:\Users\Domek\Desktop\konkurs Żołnierze wyklęci\najbardziej znani\Anatol Radziwonik ps Ole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8999"/>
            <a:ext cx="1656184" cy="2232249"/>
          </a:xfrm>
          <a:prstGeom prst="rect">
            <a:avLst/>
          </a:prstGeom>
          <a:noFill/>
        </p:spPr>
      </p:pic>
      <p:pic>
        <p:nvPicPr>
          <p:cNvPr id="7172" name="Picture 4" descr="C:\Users\Domek\Desktop\konkurs Żołnierze wyklęci\najbardziej znani\Antoni_Żubryd ps Zu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60648"/>
            <a:ext cx="1656184" cy="2070230"/>
          </a:xfrm>
          <a:prstGeom prst="rect">
            <a:avLst/>
          </a:prstGeom>
          <a:noFill/>
        </p:spPr>
      </p:pic>
      <p:pic>
        <p:nvPicPr>
          <p:cNvPr id="7173" name="Picture 5" descr="C:\Users\Domek\Desktop\konkurs Żołnierze wyklęci\najbardziej znani\Hieronim Dekutowski – „Zapora” (po lewej) i Zdzisław Broński – „Uskok”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04664"/>
            <a:ext cx="1905000" cy="1257300"/>
          </a:xfrm>
          <a:prstGeom prst="rect">
            <a:avLst/>
          </a:prstGeom>
          <a:noFill/>
        </p:spPr>
      </p:pic>
      <p:pic>
        <p:nvPicPr>
          <p:cNvPr id="7174" name="Picture 6" descr="C:\Users\Domek\Desktop\konkurs Żołnierze wyklęci\najbardziej znani\Jan_Tabortowski ps Bruzd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3429000"/>
            <a:ext cx="1608832" cy="2160240"/>
          </a:xfrm>
          <a:prstGeom prst="rect">
            <a:avLst/>
          </a:prstGeom>
          <a:noFill/>
        </p:spPr>
      </p:pic>
      <p:pic>
        <p:nvPicPr>
          <p:cNvPr id="7175" name="Picture 7" descr="C:\Users\Domek\Desktop\konkurs Żołnierze wyklęci\najbardziej znani\Jozef-Kuraś-ps-Ogien(1915-47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3429000"/>
            <a:ext cx="1584176" cy="2163996"/>
          </a:xfrm>
          <a:prstGeom prst="rect">
            <a:avLst/>
          </a:prstGeom>
          <a:noFill/>
        </p:spPr>
      </p:pic>
      <p:pic>
        <p:nvPicPr>
          <p:cNvPr id="7176" name="Picture 8" descr="C:\Users\Domek\Desktop\00046PP55H0M3LS5-C1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3429000"/>
            <a:ext cx="1512168" cy="208823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9512" y="116632"/>
            <a:ext cx="8964488" cy="6552728"/>
          </a:xfrm>
        </p:spPr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Stanisław Kasznica                                                                  Stanisław Sojczyński</a:t>
            </a:r>
          </a:p>
          <a:p>
            <a:pPr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ps. Wąsowski                       </a:t>
            </a:r>
            <a:r>
              <a:rPr lang="pl-PL" sz="1800" dirty="0" smtClean="0">
                <a:solidFill>
                  <a:srgbClr val="002060"/>
                </a:solidFill>
              </a:rPr>
              <a:t> Mieczysław Dziemiszkiewicz        </a:t>
            </a:r>
            <a:r>
              <a:rPr lang="pl-PL" sz="2000" dirty="0" smtClean="0">
                <a:solidFill>
                  <a:srgbClr val="002060"/>
                </a:solidFill>
              </a:rPr>
              <a:t>ps. Warszyc</a:t>
            </a:r>
            <a:endParaRPr lang="pl-PL" sz="1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sz="1800" dirty="0" smtClean="0">
                <a:solidFill>
                  <a:srgbClr val="002060"/>
                </a:solidFill>
              </a:rPr>
              <a:t>                                                     ps. Rój</a:t>
            </a:r>
          </a:p>
          <a:p>
            <a:pPr>
              <a:buNone/>
            </a:pPr>
            <a:endParaRPr lang="pl-PL" sz="1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1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1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1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1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1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Wincenty Kwieciński   Władysław Łukasiuk  Wacław Lipiński  Zdzisław Badocha</a:t>
            </a:r>
          </a:p>
          <a:p>
            <a:pPr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ps. Głóg                          ps. Młot                        ps. Aleksander     ps. Żelazny</a:t>
            </a:r>
            <a:endParaRPr lang="pl-PL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Domek\Desktop\konkurs Żołnierze wyklęci\najbardziej znani\Mieczysław Dziemiszkiewicz ps Ró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32656"/>
            <a:ext cx="1512168" cy="2088232"/>
          </a:xfrm>
          <a:prstGeom prst="rect">
            <a:avLst/>
          </a:prstGeom>
          <a:noFill/>
        </p:spPr>
      </p:pic>
      <p:pic>
        <p:nvPicPr>
          <p:cNvPr id="1027" name="Picture 3" descr="C:\Users\Domek\Desktop\konkurs Żołnierze wyklęci\najbardziej znani\Stanisław Kasznica ps Wąsows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332656"/>
            <a:ext cx="2322839" cy="1584176"/>
          </a:xfrm>
          <a:prstGeom prst="rect">
            <a:avLst/>
          </a:prstGeom>
          <a:noFill/>
        </p:spPr>
      </p:pic>
      <p:pic>
        <p:nvPicPr>
          <p:cNvPr id="1028" name="Picture 4" descr="C:\Users\Domek\Desktop\konkurs Żołnierze wyklęci\najbardziej znani\Waclaw_Lipinski ps Aleksand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228812"/>
            <a:ext cx="1440160" cy="1946162"/>
          </a:xfrm>
          <a:prstGeom prst="rect">
            <a:avLst/>
          </a:prstGeom>
          <a:noFill/>
        </p:spPr>
      </p:pic>
      <p:pic>
        <p:nvPicPr>
          <p:cNvPr id="1029" name="Picture 5" descr="C:\Users\Domek\Desktop\konkurs Żołnierze wyklęci\najbardziej znani\Wincenty Kwieciński ps Głó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738" y="3221037"/>
            <a:ext cx="1484982" cy="2008163"/>
          </a:xfrm>
          <a:prstGeom prst="rect">
            <a:avLst/>
          </a:prstGeom>
          <a:noFill/>
        </p:spPr>
      </p:pic>
      <p:pic>
        <p:nvPicPr>
          <p:cNvPr id="1030" name="Picture 6" descr="C:\Users\Domek\Desktop\konkurs Żołnierze wyklęci\najbardziej znani\Władysław Łukasiuk ps Mło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3212976"/>
            <a:ext cx="1800200" cy="1965180"/>
          </a:xfrm>
          <a:prstGeom prst="rect">
            <a:avLst/>
          </a:prstGeom>
          <a:noFill/>
        </p:spPr>
      </p:pic>
      <p:pic>
        <p:nvPicPr>
          <p:cNvPr id="1031" name="Picture 7" descr="C:\Users\Domek\Desktop\konkurs Żołnierze wyklęci\najbardziej znani\Zdzisław Badocha ps Żelazn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3212976"/>
            <a:ext cx="1244600" cy="1905000"/>
          </a:xfrm>
          <a:prstGeom prst="rect">
            <a:avLst/>
          </a:prstGeom>
          <a:noFill/>
        </p:spPr>
      </p:pic>
      <p:pic>
        <p:nvPicPr>
          <p:cNvPr id="1032" name="Picture 8" descr="C:\Users\Domek\Desktop\konkurs Żołnierze wyklęci\najbardziej znani\Stanisław Sojczyński ps Warszy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69388" y="332656"/>
            <a:ext cx="2139860" cy="158417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805264"/>
          </a:xfrm>
        </p:spPr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Żołnierze V Wileńskiej Brygady AK:              Żołnierze IV Szwadronu V Brygady</a:t>
            </a:r>
          </a:p>
          <a:p>
            <a:pPr>
              <a:buNone/>
            </a:pPr>
            <a:r>
              <a:rPr lang="pl-PL" sz="1800" dirty="0" smtClean="0">
                <a:solidFill>
                  <a:srgbClr val="002060"/>
                </a:solidFill>
              </a:rPr>
              <a:t>Od lewej: ,,Lufa’’ ,,Mścisław’’ ,,Łupaszka’’              Wileńskiej AK</a:t>
            </a:r>
          </a:p>
          <a:p>
            <a:pPr>
              <a:buNone/>
            </a:pPr>
            <a:r>
              <a:rPr lang="pl-PL" sz="1800" dirty="0" smtClean="0">
                <a:solidFill>
                  <a:srgbClr val="002060"/>
                </a:solidFill>
              </a:rPr>
              <a:t>                 NN ,,Żelazny’’</a:t>
            </a:r>
          </a:p>
          <a:p>
            <a:pPr>
              <a:buNone/>
            </a:pPr>
            <a:endParaRPr lang="pl-PL" sz="1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1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1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1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sz="1800" dirty="0" smtClean="0">
                <a:solidFill>
                  <a:srgbClr val="002060"/>
                </a:solidFill>
              </a:rPr>
              <a:t>                                               </a:t>
            </a:r>
            <a:r>
              <a:rPr lang="pl-PL" sz="2000" dirty="0" smtClean="0">
                <a:solidFill>
                  <a:srgbClr val="002060"/>
                </a:solidFill>
              </a:rPr>
              <a:t>                        INKA                                              </a:t>
            </a:r>
          </a:p>
          <a:p>
            <a:pPr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                                                   łączniczka i sanitariuszka  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r>
              <a:rPr lang="pl-PL" sz="4800" dirty="0" smtClean="0">
                <a:solidFill>
                  <a:srgbClr val="FF0000"/>
                </a:solidFill>
              </a:rPr>
              <a:t>Oni  i  wielu  innych  walczyli…</a:t>
            </a:r>
            <a:endParaRPr lang="pl-PL" sz="4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Domek\Desktop\konkurs Żołnierze wyklęci\walczyli\Żołnierze_V_Wileńskiej_Brygady_AK od lewej ppor. Henryk Wieliczko''Lufa'' por. Marian Pluciński''Mścisław'' mjrZygmunt Szendzielarz''Łupaszka'' NN por. Zdzisław Badocha''Żelazny''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2" y="1196752"/>
            <a:ext cx="2975643" cy="2160240"/>
          </a:xfrm>
          <a:prstGeom prst="rect">
            <a:avLst/>
          </a:prstGeom>
          <a:noFill/>
        </p:spPr>
      </p:pic>
      <p:pic>
        <p:nvPicPr>
          <p:cNvPr id="2051" name="Picture 3" descr="C:\Users\Domek\Desktop\konkurs Żołnierze wyklęci\walczyli\Inka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221089"/>
            <a:ext cx="2583309" cy="1584176"/>
          </a:xfrm>
          <a:prstGeom prst="rect">
            <a:avLst/>
          </a:prstGeom>
          <a:noFill/>
        </p:spPr>
      </p:pic>
      <p:pic>
        <p:nvPicPr>
          <p:cNvPr id="2052" name="Picture 4" descr="C:\Users\Domek\Desktop\konkurs Żołnierze wyklęci\Żołnierze 4 Szwadronu 5 Brygady Wileńskiej AK, w górnym rzędzie od lewej por. Marian Pluciński Mścisław, plut. Henryk Wieliczko Lufa, NN, plut. Zdzisław Badocha Żelazny, środkowy rząd plut. Jerzy Lejkows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196753"/>
            <a:ext cx="3074593" cy="2016224"/>
          </a:xfrm>
          <a:prstGeom prst="rect">
            <a:avLst/>
          </a:prstGeom>
          <a:noFill/>
        </p:spPr>
      </p:pic>
    </p:spTree>
  </p:cSld>
  <p:clrMapOvr>
    <a:masterClrMapping/>
  </p:clrMapOvr>
  <p:transition advTm="9000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5832648"/>
          </a:xfrm>
        </p:spPr>
        <p:txBody>
          <a:bodyPr>
            <a:normAutofit/>
          </a:bodyPr>
          <a:lstStyle/>
          <a:p>
            <a:pPr>
              <a:buNone/>
            </a:pPr>
            <a:endParaRPr lang="pl-PL" sz="2000" dirty="0" smtClean="0"/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Żołnierze patrolu NZW E. Lipińskiego </a:t>
            </a:r>
          </a:p>
          <a:p>
            <a:pPr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,, Mrówki’’ polegli 15 X 1949 r. pod wsią              Patrol Tygrysa, żołnierze z oddz.               </a:t>
            </a:r>
          </a:p>
          <a:p>
            <a:pPr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   Olszewką.                                                           M. Dziemieszkiewicza ,,Roja’’</a:t>
            </a:r>
          </a:p>
          <a:p>
            <a:pPr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                                                                                polegli 25 II 1950 r.</a:t>
            </a:r>
          </a:p>
          <a:p>
            <a:pPr>
              <a:buNone/>
            </a:pPr>
            <a:endParaRPr lang="pl-PL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                                           Zdjęcie wykonane przez UB 6 X 1951 r. na dziedzińcu </a:t>
            </a:r>
          </a:p>
          <a:p>
            <a:pPr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                                           PUBP we Włodawie. Zabici leżą ,,Kazik’’ i ,,Żelazny’’</a:t>
            </a:r>
          </a:p>
          <a:p>
            <a:pPr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                                            siedzi ujęty ,,Niewinny’’ stracony 12 I 1953 r. w Lublinie.</a:t>
            </a:r>
          </a:p>
          <a:p>
            <a:pPr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                          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828328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… i ginęli w obronie Polski.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Domek\Desktop\konkurs Żołnierze wyklęci\1Żołnierze patrolu NZW plut. Eugeniusza Lipińskiego Mrówki, polegli w walce z KBW i UB 15 października 1949 r. pod wsią Olszewka (gm. Jednorożec). Leżą od lewej Stanisław Radomski Kula, Stanisław Garliń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3902075" cy="1749425"/>
          </a:xfrm>
          <a:prstGeom prst="rect">
            <a:avLst/>
          </a:prstGeom>
          <a:noFill/>
        </p:spPr>
      </p:pic>
      <p:pic>
        <p:nvPicPr>
          <p:cNvPr id="3075" name="Picture 3" descr="C:\Users\Domek\Desktop\konkurs Żołnierze wyklęci\Pośmiertne zdjęcie partyzantów z oddziału Mieczysława Dziemieszkiewicza Roja (patrol Tygrysa), poległych 25 II 1950 r.; od lewej Ildefons Żbikowski Tygrys, Józef Niski Brzoza, Henryk Niedziałkowski Hurag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937233"/>
            <a:ext cx="3744416" cy="2131727"/>
          </a:xfrm>
          <a:prstGeom prst="rect">
            <a:avLst/>
          </a:prstGeom>
          <a:noFill/>
        </p:spPr>
      </p:pic>
      <p:pic>
        <p:nvPicPr>
          <p:cNvPr id="3077" name="Picture 5" descr="C:\Users\Domek\Desktop\konkurs Żołnierze wyklęci\Zdjęcia wykonane przez bandytów z UB 6 października 1951 r. na  dziedzińcu PUBP we Włodawie. Leżą zabici Kazimierz Torbicz Kazik (z lewej) i ppor. Edward Taraszkiewicz Żelazny (z prawej). W środku siedzi 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550351"/>
            <a:ext cx="2448272" cy="171967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23528" y="260648"/>
            <a:ext cx="8579296" cy="65973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                                     </a:t>
            </a: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                                                    </a:t>
            </a:r>
            <a:r>
              <a:rPr lang="pl-PL" sz="2000" dirty="0" smtClean="0">
                <a:solidFill>
                  <a:srgbClr val="002060"/>
                </a:solidFill>
              </a:rPr>
              <a:t>Żołnierze NZW patrolu por. W. Grabowskiego</a:t>
            </a:r>
          </a:p>
          <a:p>
            <a:pPr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                                                    ,,Puszczyka” polegli 5 VII 1953 r. we wsi</a:t>
            </a:r>
          </a:p>
          <a:p>
            <a:pPr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                                                      Niedziełki. W walce z 1300 – osobową grupą</a:t>
            </a:r>
          </a:p>
          <a:p>
            <a:pPr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                                                      operacyjną UB-KBW.  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        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 </a:t>
            </a:r>
            <a:r>
              <a:rPr lang="pl-PL" sz="2000" dirty="0" smtClean="0">
                <a:solidFill>
                  <a:srgbClr val="002060"/>
                </a:solidFill>
              </a:rPr>
              <a:t>Żołnierze z oddziału NZW</a:t>
            </a:r>
          </a:p>
          <a:p>
            <a:pPr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J. Malinowskiego ''Stryja'‘ zabici w starciu</a:t>
            </a:r>
          </a:p>
          <a:p>
            <a:pPr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z Grupą Operacyjną KBW-UB-MO, </a:t>
            </a:r>
          </a:p>
          <a:p>
            <a:pPr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Sinogóra 12 II 1949 r. </a:t>
            </a:r>
          </a:p>
          <a:p>
            <a:pPr>
              <a:buNone/>
            </a:pPr>
            <a:endParaRPr lang="pl-PL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3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sz="3600" dirty="0" smtClean="0">
                <a:solidFill>
                  <a:srgbClr val="FF0000"/>
                </a:solidFill>
              </a:rPr>
              <a:t>,,Dla Ciebie Polsko i dla Twojej chwały.’’</a:t>
            </a:r>
            <a:r>
              <a:rPr lang="pl-PL" sz="2800" dirty="0" smtClean="0"/>
              <a:t>                            </a:t>
            </a:r>
            <a:endParaRPr lang="pl-PL" sz="2800" dirty="0"/>
          </a:p>
        </p:txBody>
      </p:sp>
      <p:pic>
        <p:nvPicPr>
          <p:cNvPr id="1026" name="Picture 2" descr="C:\Users\Domek\Desktop\konkurs Żołnierze wyklęci\Żołnierze NZW z patrolu por. Wacława Grabowskiego Puszczyka polegli w walce stoczonej 5 lipca 1953 r. z 1300-osobową grupą operacyjną UB-KBW we wsi Niedziałki na Mazowszu. Od lewej leżą Henryk Barwiński Au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3360724" cy="2232248"/>
          </a:xfrm>
          <a:prstGeom prst="rect">
            <a:avLst/>
          </a:prstGeom>
          <a:noFill/>
        </p:spPr>
      </p:pic>
      <p:pic>
        <p:nvPicPr>
          <p:cNvPr id="1027" name="Picture 3" descr="C:\Users\Domek\Desktop\konkurs Żołnierze wyklęci\żołnierze z oddziału NZW Jana Malinowskiego''Stryja''zabici w starciu z Grupą Operacyjną KBW-UB-MO, Sinogóra 12 luty 1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140968"/>
            <a:ext cx="3707904" cy="255988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712</TotalTime>
  <Words>551</Words>
  <Application>Microsoft Office PowerPoint</Application>
  <PresentationFormat>Pokaz na ekranie (4:3)</PresentationFormat>
  <Paragraphs>155</Paragraphs>
  <Slides>15</Slides>
  <Notes>0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Papier</vt:lpstr>
      <vt:lpstr>Żołnierze wyklęci</vt:lpstr>
      <vt:lpstr>Prezentacja programu PowerPoint</vt:lpstr>
      <vt:lpstr>Dziś pamięć o nich powraca, a było ich wielu, między innymi:</vt:lpstr>
      <vt:lpstr>Prezentacja programu PowerPoint</vt:lpstr>
      <vt:lpstr>Prezentacja programu PowerPoint</vt:lpstr>
      <vt:lpstr>Prezentacja programu PowerPoint</vt:lpstr>
      <vt:lpstr>Oni  i  wielu  innych  walczyli…</vt:lpstr>
      <vt:lpstr>… i ginęli w obronie Polski.</vt:lpstr>
      <vt:lpstr>Prezentacja programu PowerPoint</vt:lpstr>
      <vt:lpstr>            Wyrok śmierci ,,Inki”</vt:lpstr>
      <vt:lpstr>Groby pomordowanych bardzo nieliczne: </vt:lpstr>
      <vt:lpstr>Ku chwale Żołnierzy Wyklętych Do Końca Nieugiętych: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Żołnierze wyklęci</dc:title>
  <dc:creator>Domek</dc:creator>
  <cp:lastModifiedBy>.</cp:lastModifiedBy>
  <cp:revision>75</cp:revision>
  <dcterms:created xsi:type="dcterms:W3CDTF">2017-02-23T18:26:36Z</dcterms:created>
  <dcterms:modified xsi:type="dcterms:W3CDTF">2017-03-02T10:40:11Z</dcterms:modified>
</cp:coreProperties>
</file>