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76" r:id="rId11"/>
    <p:sldId id="265" r:id="rId12"/>
    <p:sldId id="264" r:id="rId13"/>
    <p:sldId id="275" r:id="rId14"/>
    <p:sldId id="281" r:id="rId15"/>
    <p:sldId id="282" r:id="rId16"/>
    <p:sldId id="269" r:id="rId17"/>
    <p:sldId id="270" r:id="rId18"/>
    <p:sldId id="274" r:id="rId19"/>
    <p:sldId id="271" r:id="rId20"/>
    <p:sldId id="266" r:id="rId21"/>
    <p:sldId id="267" r:id="rId22"/>
    <p:sldId id="268" r:id="rId23"/>
    <p:sldId id="278" r:id="rId24"/>
    <p:sldId id="279" r:id="rId25"/>
    <p:sldId id="277" r:id="rId26"/>
    <p:sldId id="283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3300"/>
    <a:srgbClr val="FF7C8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98966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F560881-9E56-4FAF-BB7E-A2A94458989B}" type="datetimeFigureOut">
              <a:rPr lang="pl-PL" smtClean="0"/>
              <a:pPr/>
              <a:t>2017-11-07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627252-D6DB-4627-B99C-08B1581E4BF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Prezentacja\Dzi&#347;%20id&#281;%20walczy&#263;%20%20%20Mamo!%20%20%20%20Jan%20Rozmanowski%20i%20Teatr%20Muzyczny%20Od%20Czapy%20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Prezentacja\CONTRA%20MUNDUM%20&#8211;%20&#8222;Ju&#380;%20dopala%20si&#281;%20ogie&#324;%20biwaku&#8221;%20%20Utw&#243;r%20do%20filmu%20&#8218;,Wykl&#281;ty&#8217;&#8217;%20(2017)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Prezentacja\Czerwone%20Gitary%20-%20Bia&#322;y%20Krzy&#380;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cperek\Downloads\40.10.x.-Miechów-a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149080"/>
            <a:ext cx="8062664" cy="1224135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Region miechowski w walce</a:t>
            </a:r>
            <a:br>
              <a:rPr lang="pl-PL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pl-PL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niepodległość</a:t>
            </a:r>
            <a:endParaRPr lang="pl-PL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Dziś idę walczyć   Mamo!    Jan Rozmanowski i Teatr Muzyczny Od Czapy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cperek\Downloads\1502135235_vcamci_6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RA MUNDUM – „Już dopala się ogień biwaku”  Utwór do filmu ‚,Wyklęty’’ (2017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560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Główne starcia zbrojne AK z okupantem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drugiej połowie sierpnia 1944r. miały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miejsce we wschodniej części powiatu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miechowskiego.18.VIII.1944 o godz.12.00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oddz. partyzancki AK ‘’Skrzetuski’’ został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napadnięty w Górach Miechowskich przez hitlerowców, w sile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ok.70 ludzi, na ciężarówkach z udziałem samolotu. Główną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przyczyną przybycia Niemców była pracująca w pobliżu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miejsca postoju grupy partyzanckiej radiostacja, która została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przez nich wykryta. W potyczce zginął dowódca- Stanisław </a:t>
            </a:r>
          </a:p>
          <a:p>
            <a:pPr>
              <a:buNone/>
            </a:pPr>
            <a:r>
              <a:rPr lang="pl-PL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Jazdowski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‘’Żbik’’ i jego adiutant st. strzelec ‘’Leszek’’, a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jeden strzelec został lekko ranny. Po stronie niemieckiej było 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trzech zabitych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i kilku rannych.</a:t>
            </a:r>
          </a:p>
          <a:p>
            <a:pPr>
              <a:buNone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</a:t>
            </a:r>
            <a:endParaRPr lang="pl-PL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pl-PL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Kacperek\Downloads\kw_1944_AK_Slaboszow_2013_UP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3121152" cy="20665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Kacperek\Desktop\zdjecia praca pokaz\20171017_185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146" y="260647"/>
            <a:ext cx="3072342" cy="172819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Kacperek\Desktop\zdjecia praca pokaz\20171017_184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456384" cy="19442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Góry Miechowskie</a:t>
            </a:r>
          </a:p>
          <a:p>
            <a:pPr>
              <a:buNone/>
            </a:pPr>
            <a:endParaRPr lang="pl-P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Pomnik ku czci walczących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i poległych w dniu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18.VIII.1944r.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</a:t>
            </a:r>
          </a:p>
          <a:p>
            <a:pPr algn="ctr"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Oraz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zamordo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</a:p>
          <a:p>
            <a:pPr algn="ctr">
              <a:buNone/>
            </a:pP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wanych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przez </a:t>
            </a:r>
          </a:p>
          <a:p>
            <a:pPr algn="ctr">
              <a:buNone/>
            </a:pP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UB w 1948r.</a:t>
            </a:r>
          </a:p>
          <a:p>
            <a:pPr algn="ctr">
              <a:buNone/>
            </a:pP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mieszkańców </a:t>
            </a:r>
          </a:p>
          <a:p>
            <a:pPr algn="ctr">
              <a:buNone/>
            </a:pP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wsi.</a:t>
            </a:r>
          </a:p>
        </p:txBody>
      </p:sp>
      <p:pic>
        <p:nvPicPr>
          <p:cNvPr id="4098" name="Picture 2" descr="C:\Users\Kacperek\Downloads\dsc06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56384" cy="25899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099" name="Picture 3" descr="C:\Users\Kacperek\Downloads\dsc06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72286" cy="30756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Kacperek\Downloads\pamiec_zaduszki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Tm="6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 okresie od czerwca do sierpnia 1943r. Nasiechowice oraz </a:t>
            </a:r>
            <a:r>
              <a:rPr lang="pl-PL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sąsie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dnie miejscowości stały się celem represji. Bezpośrednim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ich powodem była dekonspiracja oddz. partyzanckiego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Polska Wojskowa Organizacja </a:t>
            </a:r>
            <a:r>
              <a:rPr lang="pl-PL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Rewolucyj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na, której członkowie rekrutowali się z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okolicznych wsi. 4.VI.1943 o godz.3.00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hitlerowcy wjechali do wsi. Patrole </a:t>
            </a:r>
            <a:r>
              <a:rPr lang="pl-PL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wcho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</a:t>
            </a:r>
            <a:r>
              <a:rPr lang="pl-PL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dziły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do poszczególnych domów, poszukując ludzi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według posiadanych wykazów. Wiele osób, które były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na listach, uciekło do lasu. Wobec tego hitlerowcy za-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 </a:t>
            </a:r>
            <a:r>
              <a:rPr lang="pl-PL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czeli</a:t>
            </a: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wyciągać ludzi bez jakiegokolwiek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                      wyboru. Część osób zabito na miejscu, a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część wywleczono pod las i tam rozstrzelano seriami z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broni maszynowej. W Nasiechowicach rozstrzelano 46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osób, w Pojałowicach-30, w Zagajach Zarogowskich-23,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w Dziewięciołach-6, w Muniakowicach-3. Wśród ofiar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nie zabrakło dzieci i staruszków. Ogółem w ciągu godziny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zginęło108 osób.</a:t>
            </a:r>
          </a:p>
          <a:p>
            <a:pPr>
              <a:buNone/>
            </a:pPr>
            <a:endParaRPr lang="pl-PL" sz="24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C:\Users\Kacperek\Desktop\zdjecia praca pokaz\mz_oth_1943_las_Nasiechowice_2013_UP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728192" cy="32332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5" name="Picture 3" descr="C:\Users\Kacperek\Desktop\zdjecia praca pokaz\mz_oth_1943_las_Nasiechowice_2013_UP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6672"/>
            <a:ext cx="1537023" cy="230440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6" name="Picture 4" descr="C:\Users\Kacperek\Desktop\zdjecia praca pokaz\mz_oth_1943_las_Nasiechowice_2013_UP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89040"/>
            <a:ext cx="1553249" cy="232873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Tm="5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                             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Nasiechowice</a:t>
            </a:r>
            <a:endParaRPr lang="pl-PL" dirty="0" smtClean="0"/>
          </a:p>
          <a:p>
            <a:pPr algn="ctr">
              <a:buNone/>
            </a:pPr>
            <a:r>
              <a:rPr lang="pl-PL" sz="2400" dirty="0" smtClean="0">
                <a:latin typeface="Lucida Calligraphy" pitchFamily="66" charset="0"/>
              </a:rPr>
              <a:t>       Łącznie podczas pacyfikacji w 1943 z </a:t>
            </a:r>
          </a:p>
          <a:p>
            <a:pPr algn="ctr">
              <a:buNone/>
            </a:pPr>
            <a:r>
              <a:rPr lang="pl-PL" sz="2400" dirty="0" smtClean="0">
                <a:latin typeface="Lucida Calligraphy" pitchFamily="66" charset="0"/>
              </a:rPr>
              <a:t>  Nasiechowic i okolicy wymordowano ponad </a:t>
            </a:r>
          </a:p>
          <a:p>
            <a:pPr algn="ctr">
              <a:buNone/>
            </a:pPr>
            <a:r>
              <a:rPr lang="pl-PL" sz="2400" dirty="0" smtClean="0">
                <a:latin typeface="Lucida Calligraphy" pitchFamily="66" charset="0"/>
              </a:rPr>
              <a:t> 170 osób. Większość ofiar rozstrzelano w </a:t>
            </a:r>
          </a:p>
          <a:p>
            <a:pPr algn="ctr">
              <a:buNone/>
            </a:pPr>
            <a:r>
              <a:rPr lang="pl-PL" sz="2400" dirty="0" smtClean="0">
                <a:latin typeface="Lucida Calligraphy" pitchFamily="66" charset="0"/>
              </a:rPr>
              <a:t> miejscu upamiętnionym dziś pomnikiem, w tym </a:t>
            </a:r>
          </a:p>
          <a:p>
            <a:pPr algn="ctr">
              <a:buNone/>
            </a:pPr>
            <a:r>
              <a:rPr lang="pl-PL" sz="2400" dirty="0" smtClean="0">
                <a:latin typeface="Lucida Calligraphy" pitchFamily="66" charset="0"/>
              </a:rPr>
              <a:t> 86 osób pochowanych tu w zbiorowej mogile.  </a:t>
            </a:r>
          </a:p>
        </p:txBody>
      </p:sp>
      <p:pic>
        <p:nvPicPr>
          <p:cNvPr id="4098" name="Picture 2" descr="C:\Users\Kacperek\Desktop\zdjecia praca pokaz\pomnik-popraw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2701330" cy="3687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C:\Users\Kacperek\Desktop\zdjecia praca pokaz\mz_oth_1943_las_Nasiechowice_2013_U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2483645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9361040" cy="7173416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Dzień 17.X.1943r. był tragiczny dla  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Maciejowa. Tego dnia policjanci i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żandarmi z Książa Wielkiego złapali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Tadeusza Bożka z Adamy uchylają-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r>
              <a:rPr lang="pl-PL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cego</a:t>
            </a: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się od obowiązku pracy. Bożek   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miał wskazać wśród mieszkańców wsi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‘’bandytów’’, którzy pomagali mu się ukrywać.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Kiedy doszli do zabudowań Jana Żakowskiego,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wśród wskazanych przez skazańca było 12 os.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Ustawiono je na łące i na rozkaz komendanta </a:t>
            </a:r>
          </a:p>
          <a:p>
            <a:pPr>
              <a:buNone/>
            </a:pPr>
            <a:r>
              <a:rPr lang="pl-PL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Kłuska</a:t>
            </a: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dokonano egzekucji, strzałem w głowę.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Bożkowi udało się uciec. Ofiary, jak później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Stwierdzono, niemiały z nim nic wspólnego. </a:t>
            </a:r>
          </a:p>
          <a:p>
            <a:pPr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 smtClean="0"/>
          </a:p>
        </p:txBody>
      </p:sp>
      <p:pic>
        <p:nvPicPr>
          <p:cNvPr id="7" name="Picture 2" descr="C:\Users\Kacperek\Downloads\562138f4cd49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44216" cy="27207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1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4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2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9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8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7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66FF33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</a:t>
            </a:r>
          </a:p>
          <a:p>
            <a:pPr>
              <a:buNone/>
            </a:pPr>
            <a:r>
              <a:rPr lang="pl-PL" dirty="0" smtClean="0"/>
              <a:t>                               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   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       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   </a:t>
            </a:r>
          </a:p>
          <a:p>
            <a:pPr>
              <a:buNone/>
            </a:pPr>
            <a:endParaRPr lang="pl-PL" dirty="0" smtClean="0">
              <a:ln>
                <a:solidFill>
                  <a:srgbClr val="7030A0"/>
                </a:solidFill>
              </a:ln>
            </a:endParaRPr>
          </a:p>
          <a:p>
            <a:pPr>
              <a:buNone/>
            </a:pP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  </a:t>
            </a:r>
          </a:p>
          <a:p>
            <a:pPr>
              <a:buNone/>
            </a:pPr>
            <a:endParaRPr lang="pl-PL" sz="8600" dirty="0" smtClean="0">
              <a:ln>
                <a:solidFill>
                  <a:srgbClr val="7030A0"/>
                </a:solidFill>
              </a:ln>
            </a:endParaRPr>
          </a:p>
          <a:p>
            <a:pPr>
              <a:buNone/>
            </a:pPr>
            <a:r>
              <a:rPr lang="pl-PL" sz="8600" dirty="0" smtClean="0">
                <a:ln>
                  <a:solidFill>
                    <a:srgbClr val="7030A0"/>
                  </a:solidFill>
                </a:ln>
              </a:rPr>
              <a:t>     </a:t>
            </a:r>
          </a:p>
          <a:p>
            <a:pPr>
              <a:buNone/>
            </a:pPr>
            <a:r>
              <a:rPr lang="pl-PL" sz="8600" dirty="0" smtClean="0">
                <a:ln>
                  <a:solidFill>
                    <a:srgbClr val="7030A0"/>
                  </a:solidFill>
                </a:ln>
              </a:rPr>
              <a:t>  </a:t>
            </a:r>
          </a:p>
          <a:p>
            <a:pPr>
              <a:buNone/>
            </a:pPr>
            <a:endParaRPr lang="pl-PL" sz="8600" dirty="0" smtClean="0">
              <a:ln>
                <a:solidFill>
                  <a:srgbClr val="7030A0"/>
                </a:solidFill>
              </a:ln>
            </a:endParaRPr>
          </a:p>
          <a:p>
            <a:pPr>
              <a:buNone/>
            </a:pPr>
            <a:endParaRPr lang="pl-PL" sz="8600" dirty="0" smtClean="0">
              <a:ln>
                <a:solidFill>
                  <a:srgbClr val="7030A0"/>
                </a:solidFill>
              </a:ln>
            </a:endParaRPr>
          </a:p>
          <a:p>
            <a:pPr>
              <a:buNone/>
            </a:pPr>
            <a:r>
              <a:rPr lang="pl-PL" sz="9600" dirty="0" smtClean="0">
                <a:ln>
                  <a:solidFill>
                    <a:srgbClr val="7030A0"/>
                  </a:solidFill>
                </a:ln>
              </a:rPr>
              <a:t>      Mogiła na cmentarzu</a:t>
            </a:r>
          </a:p>
          <a:p>
            <a:pPr>
              <a:buNone/>
            </a:pPr>
            <a:r>
              <a:rPr lang="pl-PL" sz="9600" dirty="0" smtClean="0">
                <a:ln>
                  <a:solidFill>
                    <a:srgbClr val="7030A0"/>
                  </a:solidFill>
                </a:ln>
              </a:rPr>
              <a:t>         w Książu Małym                            Pomnik ku czci ofiar</a:t>
            </a:r>
          </a:p>
          <a:p>
            <a:pPr>
              <a:buNone/>
            </a:pPr>
            <a:r>
              <a:rPr lang="pl-PL" sz="9600" dirty="0" smtClean="0"/>
              <a:t>                                       </a:t>
            </a:r>
          </a:p>
          <a:p>
            <a:pPr>
              <a:buNone/>
            </a:pPr>
            <a:r>
              <a:rPr lang="pl-PL" sz="16000" dirty="0" smtClean="0"/>
              <a:t>                                   </a:t>
            </a:r>
            <a:r>
              <a:rPr lang="pl-PL" sz="1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Maciejów</a:t>
            </a:r>
            <a:endParaRPr lang="pl-PL" sz="16000" dirty="0" smtClean="0"/>
          </a:p>
          <a:p>
            <a:pPr>
              <a:buNone/>
            </a:pPr>
            <a:r>
              <a:rPr lang="pl-PL" sz="6000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pl-PL" sz="9600" dirty="0" smtClean="0"/>
              <a:t>                                            </a:t>
            </a:r>
            <a:r>
              <a:rPr lang="pl-PL" sz="9600" dirty="0" smtClean="0">
                <a:ln>
                  <a:solidFill>
                    <a:srgbClr val="002060"/>
                  </a:solidFill>
                </a:ln>
              </a:rPr>
              <a:t>Tadeusz Bożek  po wojnie nigdy nie         </a:t>
            </a:r>
          </a:p>
          <a:p>
            <a:pPr>
              <a:buNone/>
            </a:pPr>
            <a:r>
              <a:rPr lang="pl-PL" sz="9600" dirty="0" smtClean="0">
                <a:ln>
                  <a:solidFill>
                    <a:srgbClr val="002060"/>
                  </a:solidFill>
                </a:ln>
              </a:rPr>
              <a:t>                                            skontaktował się z poszkodowanymi       </a:t>
            </a:r>
          </a:p>
          <a:p>
            <a:pPr>
              <a:buNone/>
            </a:pPr>
            <a:r>
              <a:rPr lang="pl-PL" sz="9600" dirty="0" smtClean="0">
                <a:ln>
                  <a:solidFill>
                    <a:srgbClr val="002060"/>
                  </a:solidFill>
                </a:ln>
              </a:rPr>
              <a:t>                                            rodzinami, nie wyraził skruchy i nie</a:t>
            </a:r>
          </a:p>
          <a:p>
            <a:pPr>
              <a:buNone/>
            </a:pPr>
            <a:r>
              <a:rPr lang="pl-PL" sz="9600" dirty="0" smtClean="0">
                <a:ln>
                  <a:solidFill>
                    <a:srgbClr val="002060"/>
                  </a:solidFill>
                </a:ln>
              </a:rPr>
              <a:t>                                                    poprosił o wybaczenie.</a:t>
            </a:r>
          </a:p>
          <a:p>
            <a:pPr>
              <a:buNone/>
            </a:pPr>
            <a:r>
              <a:rPr lang="pl-PL" sz="9600" dirty="0" smtClean="0"/>
              <a:t>.</a:t>
            </a:r>
          </a:p>
          <a:p>
            <a:pPr>
              <a:buNone/>
            </a:pPr>
            <a:r>
              <a:rPr lang="pl-PL" sz="9600" dirty="0" smtClean="0"/>
              <a:t>                                              </a:t>
            </a:r>
          </a:p>
          <a:p>
            <a:pPr>
              <a:buNone/>
            </a:pPr>
            <a:r>
              <a:rPr lang="pl-PL" sz="9600" dirty="0" smtClean="0"/>
              <a:t>   </a:t>
            </a:r>
            <a:endParaRPr lang="pl-PL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endParaRPr lang="pl-PL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</a:pPr>
            <a:r>
              <a:rPr lang="pl-PL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</a:t>
            </a:r>
            <a:r>
              <a:rPr lang="pl-PL" sz="4400" dirty="0" smtClean="0"/>
              <a:t>                      </a:t>
            </a:r>
            <a:r>
              <a:rPr lang="pl-PL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pl-PL" sz="4400" dirty="0" smtClean="0"/>
              <a:t>                         </a:t>
            </a:r>
          </a:p>
          <a:p>
            <a:pPr>
              <a:buNone/>
            </a:pPr>
            <a:r>
              <a:rPr lang="pl-PL" dirty="0" smtClean="0"/>
              <a:t>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1" name="Picture 3" descr="C:\Users\Kacperek\Downloads\1183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3624402" cy="2448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Kacperek\Downloads\mz_oth_1943_Ksiaz_Maly_2013_U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398052" cy="27363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C:\Users\Kacperek\Downloads\mz_oth_1943_Ksiaz_Maly_2013_UP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53002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</p:cSld>
  <p:clrMapOvr>
    <a:masterClrMapping/>
  </p:clrMapOvr>
  <p:transition advTm="1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9360024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  22.VIII.1944r. tragicznym dniem. Ekspedycja </a:t>
            </a: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niemie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-</a:t>
            </a:r>
          </a:p>
          <a:p>
            <a:pPr>
              <a:buNone/>
            </a:pP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cko-ukraińska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 dokonała pacyfikacji wsi Janowice.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Samolot zatoczył łuk i zaczął strzelać. Wtedy faszyści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zaczęli wyciągać całe rodziny z domów. Najbardziej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dotknięta została część Janowic </a:t>
            </a: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tzw.‘’Maćkarnia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’’ .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Ogólnie zginęło 18 osób. Podczas kaźni doszło do dra-</a:t>
            </a:r>
          </a:p>
          <a:p>
            <a:pPr>
              <a:buNone/>
            </a:pP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matycznych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 scen, 6-miesięczne dziecko zastrzelono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na oczach rodziców przez sanitariuszkę ukraińską.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Wymordowano całe rodziny,</a:t>
            </a:r>
          </a:p>
          <a:p>
            <a:pPr>
              <a:buNone/>
            </a:pP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np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: rodzina Pieczyraków. W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tym samym czasie samolot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zrzucał bomby zapalające na 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sąsiednią wieś Śladów, paląc</a:t>
            </a:r>
          </a:p>
          <a:p>
            <a:pPr>
              <a:buNone/>
            </a:pP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jedno gospodarstwo. Okoliczno-</a:t>
            </a:r>
          </a:p>
          <a:p>
            <a:pPr>
              <a:buNone/>
            </a:pPr>
            <a:r>
              <a:rPr lang="pl-PL" sz="2800" dirty="0" err="1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ści</a:t>
            </a:r>
            <a:r>
              <a:rPr lang="pl-PL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a:rPr>
              <a:t> tego do dzisiaj budzą emocje. </a:t>
            </a:r>
            <a:endParaRPr lang="pl-PL" sz="28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4" name="Picture 4" descr="C:\Users\Kacperek\Downloads\mogi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4849"/>
            <a:ext cx="5057536" cy="3793151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advTm="5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05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pl-PL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Janowice</a:t>
            </a:r>
          </a:p>
          <a:p>
            <a:pPr>
              <a:buNone/>
            </a:pP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pl-PL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‘’Gdy wszystko się skończyło, na wsi najpierw zapanowała cisza jak makiem zasiał… Aż nagle rozległ się lament… Głowy mieli tak porozrywane, że nie dało się rozróżnić twarzy.’’ (K. </a:t>
            </a:r>
            <a:r>
              <a:rPr lang="pl-PL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Wachacki</a:t>
            </a:r>
            <a:r>
              <a:rPr lang="pl-PL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pl-PL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l-PL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Kacperek\Downloads\540095ee6c2e1_o,size,640x400,q,71,h,66c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591944" cy="34949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wrzesień 1939 Niemcy zajęli Miechów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Kacperek\Downloads\471603_gn28s39b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728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Niemcy wielokrotnie próbowali złamać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ducha walki u mieszkańców wsi Trzonów i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okolicy. Powodem tego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była pomoc i życzliwość,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jaką ludności okazywała 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żołnierzom z </a:t>
            </a:r>
            <a:r>
              <a:rPr lang="pl-PL" dirty="0" err="1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sancygnio</a:t>
            </a: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-</a:t>
            </a:r>
          </a:p>
          <a:p>
            <a:pPr>
              <a:buNone/>
            </a:pPr>
            <a:r>
              <a:rPr lang="pl-PL" dirty="0" err="1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wskich</a:t>
            </a: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lasów. 26.VIII.1944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 okupanci spalili pół wsi,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41 domów, 41 stodół i 43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 obory. Mimo tragedii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nie poddali się. W akcie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zemsty Niemcy </a:t>
            </a:r>
            <a:r>
              <a:rPr lang="pl-PL" dirty="0" err="1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przystą</a:t>
            </a: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-</a:t>
            </a:r>
          </a:p>
          <a:p>
            <a:pPr>
              <a:buNone/>
            </a:pPr>
            <a:r>
              <a:rPr lang="pl-PL" dirty="0" smtClean="0">
                <a:ln>
                  <a:solidFill>
                    <a:srgbClr val="00B0F0"/>
                  </a:solidFill>
                </a:ln>
                <a:solidFill>
                  <a:srgbClr val="FFC000"/>
                </a:solidFill>
              </a:rPr>
              <a:t>                                       pili do pacyfikacji. </a:t>
            </a:r>
          </a:p>
        </p:txBody>
      </p:sp>
      <p:pic>
        <p:nvPicPr>
          <p:cNvPr id="1026" name="Picture 2" descr="C:\Users\Kacperek\Downloads\0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584436" cy="2289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 descr="C:\Users\Kacperek\Downloads\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600400" cy="27454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Czerwone Gitary - Biały Krzy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                                   </a:t>
            </a:r>
          </a:p>
          <a:p>
            <a:pPr>
              <a:buNone/>
            </a:pPr>
            <a:r>
              <a:rPr lang="pl-PL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</a:rPr>
              <a:t>                                       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13.XII.1944r. od godz. 6.00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mieszkańcy Trzonowa  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przeżywali niewyobrażalny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horror. Hitlerowcy okrążyli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i ostrzeliwali przez 4 godziny  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lasy </a:t>
            </a:r>
            <a:r>
              <a:rPr lang="pl-P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sancygniowskie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W czasie potyczek zginęło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partyzantów i 7 Niemców. Tego dnia zabito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 osób, w tym 7 dzieci. Pogrzeb pomordowanych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odbył się 16.XII. Wykupiono w okolicy wszystkie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trumny. Ks. Jan Tarłowski dostał od Niemców 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zakaz prowadzenia konduktu pogrzebowego. W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wielkim bólu i milczeniu szli najbliżsi członkowie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rodzin, którzy cudem ocalili swe życie.    </a:t>
            </a:r>
            <a:r>
              <a:rPr lang="pl-PL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</a:rPr>
              <a:t>                        </a:t>
            </a:r>
          </a:p>
        </p:txBody>
      </p:sp>
      <p:pic>
        <p:nvPicPr>
          <p:cNvPr id="2050" name="Picture 2" descr="C:\Users\Kacperek\Downloads\pobran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393157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9217024" cy="5688632"/>
          </a:xfrm>
          <a:effectLst>
            <a:softEdge rad="317500"/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</a:p>
          <a:p>
            <a:pPr>
              <a:buNone/>
            </a:pPr>
            <a:r>
              <a:rPr lang="pl-PL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</a:t>
            </a:r>
            <a:r>
              <a:rPr lang="pl-PL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Trzonów</a:t>
            </a:r>
          </a:p>
          <a:p>
            <a:pPr>
              <a:buNone/>
            </a:pP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</a:t>
            </a: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 grudnia przypada kolejna  </a:t>
            </a:r>
          </a:p>
          <a:p>
            <a:pPr>
              <a:buNone/>
            </a:pP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</a:t>
            </a: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rocznica pacyfikacji. Los sprawił,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że mieszkańcom tej wsi nie dano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przeżyć jeszcze 36 dni i 6 godzin.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Tyle bowiem brakowało do </a:t>
            </a:r>
          </a:p>
          <a:p>
            <a:pPr>
              <a:buNone/>
            </a:pP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wyzwolenia…</a:t>
            </a:r>
          </a:p>
          <a:p>
            <a:pPr>
              <a:buNone/>
            </a:pPr>
            <a:r>
              <a:rPr lang="pl-PL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</a:t>
            </a:r>
            <a:endParaRPr lang="pl-PL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Kacperek\Downloads\pobran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715174" cy="3624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pic>
        <p:nvPicPr>
          <p:cNvPr id="3076" name="Picture 4" descr="C:\Users\Kacperek\Downloads\trzonow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888432" cy="29163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C:\Users\Kacperek\Downloads\trzonow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050481" cy="30378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  </a:t>
            </a:r>
            <a:r>
              <a:rPr lang="pl-PL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lackadder ITC" pitchFamily="82" charset="0"/>
              </a:rPr>
              <a:t>‘’Partyzancki cmentarz’’ R. Przymus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lackadder ITC" pitchFamily="82" charset="0"/>
              </a:rPr>
              <a:t>                                     </a:t>
            </a: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Na polanie pośród brzóz-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partyzancki cmentarz,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a dokoła stary bór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szumi i pamięta…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Nie zapomni tamtych lat,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kiedy ciemną nocą 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partyzanci cicho szli,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by wysadzić pociąg.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Był ich domem stary las,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gdy nie mieli domu: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okrywał zielenią drzew,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nie zdradził nikomu.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Tylko czasem w wiatru szum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wplotła się piosenka,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na polanie, tu gdzie dziś-</a:t>
            </a: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  <a:latin typeface="Forte" pitchFamily="66" charset="0"/>
              </a:rPr>
              <a:t>                                     partyzancki cmentarz…</a:t>
            </a:r>
            <a:endParaRPr lang="pl-PL" sz="2400" dirty="0">
              <a:solidFill>
                <a:srgbClr val="002060"/>
              </a:solidFill>
              <a:latin typeface="Forte" pitchFamily="66" charset="0"/>
            </a:endParaRPr>
          </a:p>
        </p:txBody>
      </p:sp>
      <p:pic>
        <p:nvPicPr>
          <p:cNvPr id="1026" name="Picture 2" descr="C:\Users\Kacperek\Downloads\suszar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28310"/>
            <a:ext cx="1354832" cy="17540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28" name="Picture 4" descr="C:\Users\Kacperek\Desktop\zdjecia praca pokaz\20171023_134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353044" cy="13235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9" name="Picture 5" descr="C:\Users\Kacperek\Desktop\zdjecia praca pokaz\20171023_134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507877" cy="141068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30" name="Picture 6" descr="C:\Users\Kacperek\Desktop\zdjecia praca pokaz\20171023_135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301208"/>
            <a:ext cx="2412544" cy="135705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advTm="2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83176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                  </a:t>
            </a:r>
            <a:r>
              <a:rPr lang="pl-PL" sz="2800" dirty="0" smtClean="0">
                <a:solidFill>
                  <a:srgbClr val="FF0000"/>
                </a:solidFill>
              </a:rPr>
              <a:t>Im także należy się pamięć i szacunek…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solidFill>
                  <a:srgbClr val="7030A0"/>
                </a:solidFill>
              </a:rPr>
              <a:t>    </a:t>
            </a:r>
            <a:r>
              <a:rPr lang="pl-PL" sz="2200" dirty="0" smtClean="0">
                <a:solidFill>
                  <a:srgbClr val="7030A0"/>
                </a:solidFill>
              </a:rPr>
              <a:t>Cywilne, często przypadkowe ofiary eksterminacji hitlerowskiej.</a:t>
            </a:r>
          </a:p>
          <a:p>
            <a:pPr>
              <a:buNone/>
            </a:pPr>
            <a:r>
              <a:rPr lang="pl-PL" sz="2200" dirty="0" smtClean="0">
                <a:solidFill>
                  <a:srgbClr val="7030A0"/>
                </a:solidFill>
              </a:rPr>
              <a:t>  To ludzie, którzy znaleźli się w złym momencie i w złym miejscu,  po </a:t>
            </a:r>
          </a:p>
          <a:p>
            <a:pPr>
              <a:buNone/>
            </a:pPr>
            <a:r>
              <a:rPr lang="pl-PL" sz="2200" dirty="0" smtClean="0">
                <a:solidFill>
                  <a:srgbClr val="7030A0"/>
                </a:solidFill>
              </a:rPr>
              <a:t>  prostu byli akurat pod ręką faszystów…</a:t>
            </a:r>
          </a:p>
          <a:p>
            <a:pPr>
              <a:buNone/>
            </a:pPr>
            <a:r>
              <a:rPr lang="pl-PL" sz="2200" dirty="0" smtClean="0">
                <a:solidFill>
                  <a:schemeClr val="accent6">
                    <a:lumMod val="10000"/>
                  </a:schemeClr>
                </a:solidFill>
              </a:rPr>
              <a:t> RĘDZINY BOREK:    </a:t>
            </a:r>
            <a:r>
              <a:rPr lang="pl-PL" sz="2200" dirty="0" smtClean="0"/>
              <a:t>Wrzesień 1940r.-Bronisława Szymczyk, l. 12, z </a:t>
            </a:r>
          </a:p>
          <a:p>
            <a:pPr>
              <a:buNone/>
            </a:pPr>
            <a:r>
              <a:rPr lang="pl-PL" sz="2200" dirty="0" smtClean="0"/>
              <a:t>  Rędzin Borka- w drodze do Zielenic zastała ją łapanka, zaginęła bez </a:t>
            </a:r>
          </a:p>
          <a:p>
            <a:pPr>
              <a:buNone/>
            </a:pPr>
            <a:r>
              <a:rPr lang="pl-PL" sz="2200" dirty="0" smtClean="0"/>
              <a:t>  wieści… Sierpień 1944r. Henryka </a:t>
            </a:r>
            <a:r>
              <a:rPr lang="pl-PL" sz="2200" dirty="0" err="1" smtClean="0"/>
              <a:t>Micyk</a:t>
            </a:r>
            <a:r>
              <a:rPr lang="pl-PL" sz="2200" dirty="0" smtClean="0"/>
              <a:t>, l. 12, pasła krowy w polu, </a:t>
            </a:r>
          </a:p>
          <a:p>
            <a:pPr>
              <a:buNone/>
            </a:pPr>
            <a:r>
              <a:rPr lang="pl-PL" sz="2200" dirty="0" smtClean="0"/>
              <a:t>  została zgwałcona i zamordowana przez nacjonalistów ukraińskich </a:t>
            </a:r>
          </a:p>
          <a:p>
            <a:pPr>
              <a:buNone/>
            </a:pPr>
            <a:r>
              <a:rPr lang="pl-PL" sz="2200" dirty="0" smtClean="0"/>
              <a:t>  którzy pacyfikowali Janowice. </a:t>
            </a:r>
          </a:p>
          <a:p>
            <a:pPr>
              <a:buNone/>
            </a:pPr>
            <a:r>
              <a:rPr lang="pl-PL" sz="2200" dirty="0" smtClean="0"/>
              <a:t> </a:t>
            </a:r>
            <a:r>
              <a:rPr lang="pl-PL" sz="2200" dirty="0" smtClean="0">
                <a:solidFill>
                  <a:schemeClr val="accent6">
                    <a:lumMod val="10000"/>
                  </a:schemeClr>
                </a:solidFill>
              </a:rPr>
              <a:t>ŚLADÓW:    </a:t>
            </a:r>
            <a:r>
              <a:rPr lang="pl-PL" sz="2200" dirty="0" smtClean="0"/>
              <a:t>Listopad 1939r. Stanisław Sowa, l. 24, aresztowany bez </a:t>
            </a:r>
          </a:p>
          <a:p>
            <a:pPr>
              <a:buNone/>
            </a:pPr>
            <a:r>
              <a:rPr lang="pl-PL" sz="2200" dirty="0" smtClean="0"/>
              <a:t>  powodu przez żandarmerię , zginął we </a:t>
            </a:r>
            <a:r>
              <a:rPr lang="pl-PL" sz="2200" dirty="0" err="1" smtClean="0"/>
              <a:t>Flossenburgu</a:t>
            </a:r>
            <a:r>
              <a:rPr lang="pl-PL" sz="2200" dirty="0" smtClean="0"/>
              <a:t>.  </a:t>
            </a:r>
          </a:p>
          <a:p>
            <a:pPr>
              <a:buNone/>
            </a:pPr>
            <a:r>
              <a:rPr lang="pl-PL" sz="2200" dirty="0" smtClean="0"/>
              <a:t>  Sierpień 1944r. Władysław </a:t>
            </a:r>
            <a:r>
              <a:rPr lang="pl-PL" sz="2200" dirty="0" err="1" smtClean="0"/>
              <a:t>Malżycki</a:t>
            </a:r>
            <a:r>
              <a:rPr lang="pl-PL" sz="2200" dirty="0" smtClean="0"/>
              <a:t>, l. 19, rozstrzelany </a:t>
            </a:r>
          </a:p>
          <a:p>
            <a:pPr>
              <a:buNone/>
            </a:pPr>
            <a:r>
              <a:rPr lang="pl-PL" sz="2200" dirty="0" smtClean="0"/>
              <a:t>  przez nacjonalistów ukraińskich w czasie pacyfikacji Janowic.</a:t>
            </a:r>
          </a:p>
          <a:p>
            <a:pPr>
              <a:buNone/>
            </a:pPr>
            <a:r>
              <a:rPr lang="pl-PL" sz="2200" dirty="0" smtClean="0">
                <a:solidFill>
                  <a:schemeClr val="accent6">
                    <a:lumMod val="10000"/>
                  </a:schemeClr>
                </a:solidFill>
              </a:rPr>
              <a:t> JANOWICE:   </a:t>
            </a:r>
            <a:r>
              <a:rPr lang="pl-PL" sz="2200" dirty="0" smtClean="0"/>
              <a:t>Czerwiec 1943r. NN chłopiec, l. 10, zabrany z domu </a:t>
            </a:r>
          </a:p>
          <a:p>
            <a:pPr>
              <a:buNone/>
            </a:pPr>
            <a:r>
              <a:rPr lang="pl-PL" sz="2200" dirty="0" smtClean="0"/>
              <a:t>  Jakuba Siwca przez granatową policję i rozstrzelany za pochodzenie </a:t>
            </a:r>
          </a:p>
          <a:p>
            <a:pPr>
              <a:buNone/>
            </a:pPr>
            <a:r>
              <a:rPr lang="pl-PL" sz="2200" dirty="0" smtClean="0"/>
              <a:t>  żydowskie.</a:t>
            </a:r>
          </a:p>
          <a:p>
            <a:pPr>
              <a:buNone/>
            </a:pPr>
            <a:r>
              <a:rPr lang="pl-PL" sz="2200" dirty="0" smtClean="0"/>
              <a:t> </a:t>
            </a:r>
            <a:r>
              <a:rPr lang="pl-PL" sz="2200" dirty="0" smtClean="0">
                <a:solidFill>
                  <a:schemeClr val="accent6">
                    <a:lumMod val="10000"/>
                  </a:schemeClr>
                </a:solidFill>
              </a:rPr>
              <a:t>KALINA WIELKA: </a:t>
            </a:r>
            <a:r>
              <a:rPr lang="pl-PL" sz="2200" dirty="0" smtClean="0"/>
              <a:t>Lipiec 1943r. Franciszek Pieronek, l. 44, aresztowany  </a:t>
            </a:r>
          </a:p>
          <a:p>
            <a:pPr>
              <a:buNone/>
            </a:pPr>
            <a:r>
              <a:rPr lang="pl-PL" sz="2200" dirty="0" smtClean="0"/>
              <a:t>  przez gestapo jako były więzień polityczny, zginął w Ravensbruck. </a:t>
            </a:r>
          </a:p>
          <a:p>
            <a:pPr>
              <a:buNone/>
            </a:pPr>
            <a:r>
              <a:rPr lang="pl-PL" sz="2200" dirty="0" smtClean="0"/>
              <a:t>    To tylko kilkoro wymienionych a było ich dużo, o wiele za dużo…  </a:t>
            </a:r>
            <a:endParaRPr lang="pl-PL" sz="2200" dirty="0"/>
          </a:p>
        </p:txBody>
      </p:sp>
    </p:spTree>
  </p:cSld>
  <p:clrMapOvr>
    <a:masterClrMapping/>
  </p:clrMapOvr>
  <p:transition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Struktura organizacyjna GL i AL. w latach 1942-1944</a:t>
            </a:r>
            <a:endParaRPr lang="pl-PL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cperek\Desktop\zdjecia praca pokaz\20171103_143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20472" cy="49615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Kacperek\Desktop\zdjecia praca pokaz\57d1e4436b87d1c18bbd6562ac2b6545,750,0,0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mek\Desktop\zdjęcia do slajdów na pokaz\DSCN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0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pPr algn="ctr"/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Szkoła im. Partyzantów Ziemi Miechowskiej w Janowicach</a:t>
            </a:r>
            <a:endParaRPr lang="pl-PL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428999"/>
            <a:ext cx="8229600" cy="2743517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66FF33"/>
                </a:solidFill>
                <a:latin typeface="Lucida Calligraphy" pitchFamily="66" charset="0"/>
              </a:rPr>
              <a:t>Wykonał:</a:t>
            </a:r>
            <a:r>
              <a:rPr lang="pl-PL" dirty="0" smtClean="0">
                <a:latin typeface="Lucida Calligraphy" pitchFamily="66" charset="0"/>
              </a:rPr>
              <a:t>          </a:t>
            </a:r>
          </a:p>
          <a:p>
            <a:pPr>
              <a:buNone/>
            </a:pPr>
            <a:r>
              <a:rPr lang="pl-PL" dirty="0" smtClean="0">
                <a:latin typeface="Lucida Calligraphy" pitchFamily="66" charset="0"/>
              </a:rPr>
              <a:t>                       </a:t>
            </a:r>
            <a:r>
              <a:rPr lang="pl-PL" dirty="0" smtClean="0">
                <a:solidFill>
                  <a:srgbClr val="66FF33"/>
                </a:solidFill>
                <a:latin typeface="Lucida Calligraphy" pitchFamily="66" charset="0"/>
              </a:rPr>
              <a:t>Szymon</a:t>
            </a:r>
          </a:p>
          <a:p>
            <a:pPr>
              <a:buNone/>
            </a:pPr>
            <a:r>
              <a:rPr lang="pl-PL" dirty="0" smtClean="0">
                <a:solidFill>
                  <a:srgbClr val="66FF33"/>
                </a:solidFill>
                <a:latin typeface="Lucida Calligraphy" pitchFamily="66" charset="0"/>
              </a:rPr>
              <a:t>                       Kaciński</a:t>
            </a:r>
          </a:p>
          <a:p>
            <a:pPr>
              <a:buNone/>
            </a:pPr>
            <a:r>
              <a:rPr lang="pl-PL" dirty="0" smtClean="0">
                <a:solidFill>
                  <a:srgbClr val="66FF33"/>
                </a:solidFill>
                <a:latin typeface="Lucida Calligraphy" pitchFamily="66" charset="0"/>
              </a:rPr>
              <a:t>                       kl. VI</a:t>
            </a:r>
            <a:endParaRPr lang="pl-PL" dirty="0">
              <a:solidFill>
                <a:srgbClr val="66FF33"/>
              </a:solidFill>
              <a:latin typeface="Lucida Calligraphy" pitchFamily="66" charset="0"/>
            </a:endParaRPr>
          </a:p>
        </p:txBody>
      </p:sp>
      <p:pic>
        <p:nvPicPr>
          <p:cNvPr id="6146" name="Picture 2" descr="C:\Users\Kacperek\Desktop\zdjecia praca pokaz\blog_st_3136022_3253459_sz_flaga_polska__01_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517232"/>
            <a:ext cx="1762125" cy="11906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3" descr="C:\Users\Domek\Desktop\zdjęcia do slajdów na pokaz\DSCN2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600335" cy="27005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76872"/>
            <a:ext cx="8892480" cy="591186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Miasto nie doznało zniszczeń, ale w powiecie wskutek bombardowań zniszczony został dworzec kolejowy w Charsznicy, bombardowany był także Tunel. Rozpoczął się okres terroru, ucisku narodowego i ekonomicznego. Po wkroczeniu Niemcy dokonali wielu masowych mordów na okolicznej ludności.</a:t>
            </a:r>
            <a:endParaRPr lang="pl-PL" dirty="0"/>
          </a:p>
        </p:txBody>
      </p:sp>
      <p:pic>
        <p:nvPicPr>
          <p:cNvPr id="3074" name="Picture 2" descr="C:\Users\Kacperek\Downloads\php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960440" cy="1897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Kacperek\Downloads\phpThum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332656"/>
            <a:ext cx="3888432" cy="173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2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 wojna światowa w mojej okolicy</a:t>
            </a:r>
            <a:endParaRPr lang="pl-P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Users\Kacperek\Downloads\Kalina_Wielka-stary_dwor.jpg,w=10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101339" cy="2068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C:\Users\Kacperek\Downloads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52600"/>
            <a:ext cx="3364880" cy="2528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Kacperek\Downloads\0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3333750" cy="1790700"/>
          </a:xfrm>
          <a:prstGeom prst="rect">
            <a:avLst/>
          </a:prstGeom>
          <a:noFill/>
        </p:spPr>
      </p:pic>
      <p:pic>
        <p:nvPicPr>
          <p:cNvPr id="3075" name="Picture 3" descr="C:\Users\Kacperek\Downloads\0001 (1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628800"/>
            <a:ext cx="3333750" cy="242887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        ‘’Bo my nie błagamy o wolność,</a:t>
            </a:r>
          </a:p>
          <a:p>
            <a:pPr>
              <a:buNone/>
            </a:pPr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             my o nią walczymy…’’</a:t>
            </a:r>
          </a:p>
          <a:p>
            <a:pPr>
              <a:buNone/>
            </a:pPr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                     gen. W. Urbanowicz</a:t>
            </a:r>
          </a:p>
        </p:txBody>
      </p:sp>
      <p:pic>
        <p:nvPicPr>
          <p:cNvPr id="2050" name="Picture 2" descr="C:\Users\Kacperek\Downloads\Symbole-Pols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402388" cy="37873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" y="260648"/>
            <a:ext cx="890282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pl-PL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Zamordowanie osób cywilnych przez żołnierzy Wehrmachtu zaraz po wkroczeniu oraz aresztowania i likwidacje Polaków za nieprzestrzeganie zarządzeń niemieckich, chwilowo zastraszyły społeczeństwo. Dopiero co rodzące się organizacje ruchu oporu zawężały swą działalność do organizacyjnego wzmocnienia. Zorganizowany sabotaż i walki zbrojne podejmowane były w celu ulżenia niedoli ludności lub spowodowania strat materialnych okupanta. Pierwsze akcje były bardzo ryzykowne, ponieważ podejmowały je osoby niezorganizowane w podziemnym ruchu oporu.  </a:t>
            </a:r>
            <a:endParaRPr lang="pl-PL" sz="2800" b="1" dirty="0">
              <a:ln w="31550" cmpd="sng">
                <a:solidFill>
                  <a:srgbClr val="FF7C80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3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66693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W lutym 1942 patrol terenowy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‘’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Chłostry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’’, dowodzony przez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Władysława Pilawskiego ‘’Burza I’’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ze Święcic, w Kalinie Wielkiej pod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osłoną nocy zdemolował urządzenia w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miejscowej mleczarni, a kierownikowi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wymierzył karę chłosty za nadgorliwą pracę.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30 IV 1944 2-osobowy patrol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odz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  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LSB ‘’Dziadka’’ pod dowództwem   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Tadeusza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Zegana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‘’Porywa’’,   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rozbroił żandarma z Miechowa    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przybyłego po kontyngent do </a:t>
            </a:r>
          </a:p>
          <a:p>
            <a:pPr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Kaliny Wielkiej. </a:t>
            </a:r>
            <a:endParaRPr lang="pl-PL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Kacperek\Desktop\20171020_12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368152" cy="24322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Kacperek\Desktop\20171020_12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49036"/>
            <a:ext cx="1512168" cy="268829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20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cperek\Downloads\pobran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23 VIII 1944 o godz. 18.45 </a:t>
            </a:r>
            <a:r>
              <a:rPr lang="pl-PL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odz</a:t>
            </a:r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AK Juliana Nowaka ‘’Babinicza’’ zaatakował pociąg kolei wąskotorowej w Kalinie Wielkiej, zabijając 2 żołnierzy, 2 raniąc a 2 kolejnych zaginęło. Był to odwet za pacyfikacje ludności wsi Janowice.</a:t>
            </a:r>
          </a:p>
          <a:p>
            <a:pPr>
              <a:buNone/>
            </a:pPr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                        </a:t>
            </a:r>
          </a:p>
          <a:p>
            <a:pPr>
              <a:buNone/>
            </a:pPr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1.I.1945 o godz. 15.30 między Kaliną Wielką a Kaliną Małą na linii kolei wąskotorowej , partyzanci zatrzymali pociąg.   </a:t>
            </a:r>
          </a:p>
          <a:p>
            <a:pPr>
              <a:buNone/>
            </a:pPr>
            <a:r>
              <a:rPr lang="pl-PL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7.XI.1944 na stacji kolejowej Kalina Wielka partyzanci rozbroili żołnierza</a:t>
            </a:r>
            <a:endParaRPr lang="pl-PL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advTm="3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0"/>
            <a:ext cx="8424936" cy="59046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800" dirty="0" smtClean="0"/>
              <a:t>    </a:t>
            </a:r>
            <a:r>
              <a:rPr lang="pl-PL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11.I.1945 o godz.15.00 partyzanci zatrzymali pociąg i rozbroili żołnierza niemieckiego na stacji kolejki wąskotorowej w Janowicach.                       </a:t>
            </a:r>
          </a:p>
          <a:p>
            <a:pPr algn="ctr">
              <a:buNone/>
            </a:pPr>
            <a:r>
              <a:rPr lang="pl-PL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20.VIII.1944 o godz. 19.00 patrol oddziału ‘’Jaksy’’, jadący bryczką z Książa Wielkiego do Janowic ostrzelał w miejscowości Śladów dwóch </a:t>
            </a:r>
          </a:p>
          <a:p>
            <a:pPr algn="ctr">
              <a:buNone/>
            </a:pPr>
            <a:r>
              <a:rPr lang="pl-PL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Motocyklistów niemieckich. Mimo iż zostali oni ranni udało się im uciec, pod osłoną zarośli, do </a:t>
            </a:r>
          </a:p>
          <a:p>
            <a:pPr algn="ctr">
              <a:buNone/>
            </a:pPr>
            <a:r>
              <a:rPr lang="pl-PL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Miechowa zostawiając na miejscu zdarzenia </a:t>
            </a:r>
          </a:p>
          <a:p>
            <a:pPr algn="ctr">
              <a:buNone/>
            </a:pPr>
            <a:r>
              <a:rPr lang="pl-PL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     motocykl.</a:t>
            </a:r>
          </a:p>
          <a:p>
            <a:pPr>
              <a:buNone/>
            </a:pPr>
            <a:r>
              <a:rPr lang="pl-PL" sz="2800" dirty="0" smtClean="0"/>
              <a:t>                                                  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                                   </a:t>
            </a:r>
          </a:p>
          <a:p>
            <a:pPr>
              <a:buNone/>
            </a:pPr>
            <a:r>
              <a:rPr lang="pl-PL" sz="2800" dirty="0" smtClean="0"/>
              <a:t>                                   </a:t>
            </a:r>
          </a:p>
        </p:txBody>
      </p:sp>
      <p:pic>
        <p:nvPicPr>
          <p:cNvPr id="4098" name="Picture 2" descr="C:\Users\Kacperek\Downloads\Gnome_Rhone_AX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4104456" cy="26515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Kacperek\Downloads\Soldier-Running-902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3056"/>
            <a:ext cx="1921396" cy="1921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3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3942</TotalTime>
  <Words>1551</Words>
  <Application>Microsoft Office PowerPoint</Application>
  <PresentationFormat>Pokaz na ekranie (4:3)</PresentationFormat>
  <Paragraphs>260</Paragraphs>
  <Slides>27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Odlewnia metali</vt:lpstr>
      <vt:lpstr>Region miechowski w walce o niepodległość</vt:lpstr>
      <vt:lpstr>6 wrzesień 1939 Niemcy zajęli Miechów</vt:lpstr>
      <vt:lpstr>Slajd 3</vt:lpstr>
      <vt:lpstr>II wojna światowa w mojej okolicy</vt:lpstr>
      <vt:lpstr>Slajd 5</vt:lpstr>
      <vt:lpstr>Slajd 6</vt:lpstr>
      <vt:lpstr> 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                  Im także należy się pamięć i szacunek…</vt:lpstr>
      <vt:lpstr>Struktura organizacyjna GL i AL. w latach 1942-1944</vt:lpstr>
      <vt:lpstr>Slajd 26</vt:lpstr>
      <vt:lpstr>Szkoła im. Partyzantów Ziemi Miechowskiej w Janowicach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Miechowski w Walce o Niepodległość</dc:title>
  <dc:creator>Kacperek</dc:creator>
  <cp:lastModifiedBy>Kacperek</cp:lastModifiedBy>
  <cp:revision>345</cp:revision>
  <dcterms:created xsi:type="dcterms:W3CDTF">2017-10-14T10:36:50Z</dcterms:created>
  <dcterms:modified xsi:type="dcterms:W3CDTF">2017-11-07T17:35:48Z</dcterms:modified>
</cp:coreProperties>
</file>